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CC0099"/>
    <a:srgbClr val="E7E7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37A603E-B10A-47D8-BA02-1D9F6E073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9A05926-B6BF-4D7D-97A3-5CDB39FA8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76CBBDE-FB11-47A5-8639-ACE456D3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7C12DDD9-19BB-4E4F-A01D-0F482DAB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3BA927-E176-4433-8F7B-796901B2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3258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D2AC9F9-E7C3-4BC4-858A-A38594F3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255EA2C1-9355-4A2E-806A-7192E4B4F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DEFC2A6-975D-40F9-B539-B3C94F1C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67620B93-7987-45F9-B5AC-33BEB4D3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69C7F56-1A94-4E4C-B353-BE8BF1A2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0821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3BE13A91-E60A-4726-96F8-D9FB1DBF4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A1F9D511-5799-4C4C-8EDA-66898B361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4E77B8B-9CA2-4FDE-B740-E43861EB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5022B34-91E1-4422-A8E8-D1288552F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FD37220-FE5E-4585-86C7-CF35836D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5462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2A42D78-C9D6-4B10-8A7B-73632138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13FD2BD-3C1C-46AE-8F71-42A930B53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8E239BB-5DFA-49F2-9562-00F7899D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A14B1DB-DE8F-4BDB-9AC5-F3841EFA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EA5DA8D4-4D48-4A4A-97FF-2FCDD5E1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5904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0EDFC1B-D66C-447E-AA0A-753FFE0F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999499-B704-4B6E-801B-A15648BE4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34E05B7-7F9C-48C6-84C7-CDB9B0F56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C09F8761-002B-403A-B857-D2B60499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4C1B28E-0CFD-45CF-A5AC-99A0D660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5732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29AE808-FB5D-4BEC-A40D-C85CF5FE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4DD7B3B-E8F5-46C7-8407-0F4B92991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6D0A3A3B-3AEA-491C-A792-4FD2F6B38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1C4BA18-F696-4547-8939-F550C9BF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0F5A14C-CECC-4D11-ADA9-9C3356B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A683D604-69D4-4BC9-A084-4675204B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9616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D973D0A-B273-4A37-A528-4467544E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87090631-11C8-4DB2-9C4E-B535D0A80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29C376B4-75EC-4B26-B4D6-995036B18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25BF0EB5-668D-4A08-B5A2-1B6D23040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7121B9E5-FE1A-4068-B9D9-82AA6BC84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4EB2EB5D-05CC-4948-BD74-DC0CFF57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A6AF4529-B677-4477-BC49-5BD1B826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FB960C16-987E-4B85-82FB-F9AE1BB3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0214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6E48F9-A2C2-4AC8-AE3E-377E1180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2973FD11-3E21-4D78-975F-185C8719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3EA74CDB-9EA5-49E6-A185-34037FB3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22214B05-F85A-456E-A8F8-97CBD0D6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8300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7F439186-660D-46CF-BEE2-EA179CDF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2294953D-8BF4-47C5-B348-594D27A7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46B85786-F17F-41DC-B508-298946C9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0626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5664B77-99BF-4D24-8A99-1E3C966A8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38D7CD7-CCE2-4846-89A3-7C4FB248A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9C22B097-000D-43E2-9CA6-37B977D95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7E3A8DB6-DD4A-479F-9F7D-A16BACC59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55975AEE-8333-49C3-B12A-3DA694F6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152C6F85-3FA2-4BB3-B378-7CE889D2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4157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9B1054D-9F27-48C7-821C-898E65BA6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7C457BC4-D4EA-44B9-93F7-24B859C0B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2F8BB398-06AD-4EC3-B799-8F88D11E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25FF0F3-49ED-40CC-A292-E52A0CE3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71A030EE-4407-45C7-87D2-09833BE4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30DA075-C3B3-43B3-85A0-3887C439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31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F80251DC-3062-484C-99AD-2D41F961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9D3FFD8-672F-401F-8590-AE4F9087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9E2F4D3F-4F32-41A8-AA51-EA9330202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13205-5C0C-4910-A822-E1958F7797DE}" type="datetimeFigureOut">
              <a:rPr lang="hr-HR" smtClean="0"/>
              <a:pPr/>
              <a:t>20.1.2022.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C04D472-D268-4089-813B-7FB5AB186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BA8FC44-F096-4A9F-A754-D31FA36DB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CDF2F-A40D-40EE-B141-FBAE14FAC0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5519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www.e-sfera.hr/dodatni-digitalni-sadrzaji/088941eb-3a39-4793-8423-04efc0120847/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CDF70685-0E3B-4A13-A6CF-71327F6DB2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898" y="194791"/>
            <a:ext cx="4578493" cy="646841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06A4D685-BBED-4D79-9E25-0188F4008C59}"/>
              </a:ext>
            </a:extLst>
          </p:cNvPr>
          <p:cNvSpPr txBox="1"/>
          <p:nvPr/>
        </p:nvSpPr>
        <p:spPr>
          <a:xfrm>
            <a:off x="6102493" y="1372185"/>
            <a:ext cx="5367148" cy="2893100"/>
          </a:xfrm>
          <a:prstGeom prst="rect">
            <a:avLst/>
          </a:prstGeom>
          <a:solidFill>
            <a:srgbClr val="FFC5FF"/>
          </a:solidFill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CC00CC"/>
                </a:solidFill>
              </a:rPr>
              <a:t>UNIT 3</a:t>
            </a:r>
          </a:p>
          <a:p>
            <a:r>
              <a:rPr lang="hr-HR" sz="4800" b="1" dirty="0">
                <a:solidFill>
                  <a:srgbClr val="CC00CC"/>
                </a:solidFill>
              </a:rPr>
              <a:t>LESSON 10</a:t>
            </a:r>
          </a:p>
          <a:p>
            <a:r>
              <a:rPr lang="hr-HR" sz="4800" dirty="0" err="1">
                <a:solidFill>
                  <a:srgbClr val="FF33CC"/>
                </a:solidFill>
              </a:rPr>
              <a:t>Did</a:t>
            </a:r>
            <a:r>
              <a:rPr lang="hr-HR" sz="4800" dirty="0">
                <a:solidFill>
                  <a:srgbClr val="FF33CC"/>
                </a:solidFill>
              </a:rPr>
              <a:t> </a:t>
            </a:r>
            <a:r>
              <a:rPr lang="hr-HR" sz="4800" dirty="0" err="1">
                <a:solidFill>
                  <a:srgbClr val="FF33CC"/>
                </a:solidFill>
              </a:rPr>
              <a:t>you</a:t>
            </a:r>
            <a:r>
              <a:rPr lang="hr-HR" sz="4800" dirty="0">
                <a:solidFill>
                  <a:srgbClr val="FF33CC"/>
                </a:solidFill>
              </a:rPr>
              <a:t> </a:t>
            </a:r>
            <a:r>
              <a:rPr lang="hr-HR" sz="4800" dirty="0" err="1">
                <a:solidFill>
                  <a:srgbClr val="FF33CC"/>
                </a:solidFill>
              </a:rPr>
              <a:t>know</a:t>
            </a:r>
            <a:r>
              <a:rPr lang="hr-HR" sz="4800" dirty="0">
                <a:solidFill>
                  <a:srgbClr val="FF33CC"/>
                </a:solidFill>
              </a:rPr>
              <a:t>?</a:t>
            </a:r>
            <a:endParaRPr lang="hr-HR" sz="4800" dirty="0">
              <a:solidFill>
                <a:srgbClr val="CC00CC"/>
              </a:solidFill>
            </a:endParaRPr>
          </a:p>
          <a:p>
            <a:r>
              <a:rPr lang="hr-HR" sz="3200" dirty="0" err="1">
                <a:solidFill>
                  <a:srgbClr val="FF78D6"/>
                </a:solidFill>
              </a:rPr>
              <a:t>Part</a:t>
            </a:r>
            <a:r>
              <a:rPr lang="hr-HR" sz="3200" dirty="0">
                <a:solidFill>
                  <a:srgbClr val="FF78D6"/>
                </a:solidFill>
              </a:rPr>
              <a:t> 2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EEC8771-FAA0-4E8B-9760-D8F2AD66DB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4492" y="5257975"/>
            <a:ext cx="588315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67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A0DD014D-29BB-44DA-94B8-0894E4B10270}"/>
              </a:ext>
            </a:extLst>
          </p:cNvPr>
          <p:cNvSpPr/>
          <p:nvPr/>
        </p:nvSpPr>
        <p:spPr>
          <a:xfrm>
            <a:off x="9066871" y="6227231"/>
            <a:ext cx="2909514" cy="369332"/>
          </a:xfrm>
          <a:prstGeom prst="rect">
            <a:avLst/>
          </a:prstGeom>
          <a:solidFill>
            <a:srgbClr val="E7E7FF"/>
          </a:solidFill>
        </p:spPr>
        <p:txBody>
          <a:bodyPr wrap="none">
            <a:spAutoFit/>
          </a:bodyPr>
          <a:lstStyle/>
          <a:p>
            <a:r>
              <a:rPr lang="hr-HR" dirty="0" err="1"/>
              <a:t>Source</a:t>
            </a:r>
            <a:r>
              <a:rPr lang="hr-HR" dirty="0"/>
              <a:t>: https://pixabay.com/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6416816-A3EF-48FB-89D5-83D62DE1EF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258" y="226908"/>
            <a:ext cx="5041221" cy="354986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A990ED5-249B-45F4-9C74-3C94AF69BD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629" y="752344"/>
            <a:ext cx="6590371" cy="439358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F9B5857-3CCA-4B29-A0BD-ECBC34D20C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7511" t="37023"/>
          <a:stretch/>
        </p:blipFill>
        <p:spPr>
          <a:xfrm>
            <a:off x="541728" y="3408017"/>
            <a:ext cx="5847161" cy="33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7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86820DF7-00D6-46B9-84D1-9F4CA8A08706}"/>
              </a:ext>
            </a:extLst>
          </p:cNvPr>
          <p:cNvSpPr txBox="1"/>
          <p:nvPr/>
        </p:nvSpPr>
        <p:spPr>
          <a:xfrm>
            <a:off x="2607075" y="1676351"/>
            <a:ext cx="1441142" cy="464871"/>
          </a:xfrm>
          <a:prstGeom prst="rect">
            <a:avLst/>
          </a:prstGeom>
          <a:solidFill>
            <a:srgbClr val="FFEBFF"/>
          </a:solidFill>
          <a:ln w="38100">
            <a:solidFill>
              <a:srgbClr val="CC00CC"/>
            </a:solidFill>
          </a:ln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LANDMARK</a:t>
            </a:r>
            <a:endParaRPr lang="hr-HR" i="1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0BE2A486-14DC-4D16-B1FD-B4C08A54119E}"/>
              </a:ext>
            </a:extLst>
          </p:cNvPr>
          <p:cNvSpPr txBox="1"/>
          <p:nvPr/>
        </p:nvSpPr>
        <p:spPr>
          <a:xfrm>
            <a:off x="437693" y="2366261"/>
            <a:ext cx="5474835" cy="880369"/>
          </a:xfrm>
          <a:prstGeom prst="rect">
            <a:avLst/>
          </a:prstGeom>
          <a:solidFill>
            <a:srgbClr val="FFEBFF"/>
          </a:solidFill>
          <a:ln w="38100">
            <a:solidFill>
              <a:srgbClr val="CC00CC"/>
            </a:solidFill>
          </a:ln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dirty="0"/>
              <a:t>A </a:t>
            </a:r>
            <a:r>
              <a:rPr lang="hr-HR" dirty="0" err="1"/>
              <a:t>building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a place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easily</a:t>
            </a:r>
            <a:r>
              <a:rPr lang="hr-HR" dirty="0"/>
              <a:t> </a:t>
            </a:r>
            <a:r>
              <a:rPr lang="hr-HR" dirty="0" err="1"/>
              <a:t>recognized</a:t>
            </a:r>
            <a:r>
              <a:rPr lang="hr-HR" dirty="0"/>
              <a:t>, </a:t>
            </a:r>
            <a:r>
              <a:rPr lang="hr-HR" dirty="0" err="1"/>
              <a:t>especially</a:t>
            </a:r>
            <a:r>
              <a:rPr lang="hr-HR" dirty="0"/>
              <a:t> one </a:t>
            </a:r>
            <a:r>
              <a:rPr lang="hr-HR" dirty="0" err="1"/>
              <a:t>that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can</a:t>
            </a:r>
            <a:r>
              <a:rPr lang="hr-HR" dirty="0"/>
              <a:t> use to </a:t>
            </a:r>
            <a:r>
              <a:rPr lang="hr-HR" dirty="0" err="1"/>
              <a:t>judge</a:t>
            </a:r>
            <a:r>
              <a:rPr lang="hr-HR" dirty="0"/>
              <a:t> </a:t>
            </a:r>
            <a:r>
              <a:rPr lang="hr-HR" dirty="0" err="1"/>
              <a:t>where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are.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91972631-6FB4-4A6A-B9E5-D8185DA50F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7995" y="267561"/>
            <a:ext cx="5513080" cy="6309024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412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193F9CF-ABAA-4117-B79E-854F775CC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565" y="-13854"/>
            <a:ext cx="5167821" cy="68631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1E82E1B-42D5-4B27-AE01-0CFA142F33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42094"/>
          <a:stretch/>
        </p:blipFill>
        <p:spPr>
          <a:xfrm>
            <a:off x="460992" y="1030288"/>
            <a:ext cx="8798418" cy="51820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815E4A4-749A-4225-91BB-7570B3E3494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442" y="1837094"/>
            <a:ext cx="2009775" cy="52387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69B6A7D-5784-4944-805A-D14A1AA4FB8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8121" y="2592635"/>
            <a:ext cx="3865332" cy="2387601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5F2BBB50-0304-4A09-84CE-60D8DEE3251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79701" y="3140044"/>
            <a:ext cx="3034572" cy="3534548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E0448C13-EF36-4017-901A-9EEB4C756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b="10211"/>
          <a:stretch/>
        </p:blipFill>
        <p:spPr>
          <a:xfrm>
            <a:off x="7972861" y="4048426"/>
            <a:ext cx="3702034" cy="2654094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655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21A59E5-9CCC-4581-A66A-D9CDCC2D6B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9965"/>
          <a:stretch/>
        </p:blipFill>
        <p:spPr>
          <a:xfrm>
            <a:off x="409021" y="364545"/>
            <a:ext cx="5299322" cy="1515636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F80A033-CEB3-460C-87FC-C9536E974B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8915" y="482854"/>
            <a:ext cx="4311085" cy="1655762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B195A4D0-5BB1-49F9-AC70-1A4283A503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29122" y="2358536"/>
            <a:ext cx="4751172" cy="165864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956BA28-9576-40FD-835E-C69A3FD93EC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5418" y="4335433"/>
            <a:ext cx="5299322" cy="2028883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71F486E9-8352-42D2-B002-CA40A5B14E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2160"/>
          <a:stretch/>
        </p:blipFill>
        <p:spPr>
          <a:xfrm>
            <a:off x="512951" y="3602038"/>
            <a:ext cx="3865208" cy="2977233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532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B2C8C93-3B10-469C-9BD8-8DE47BD2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617"/>
          <a:stretch/>
        </p:blipFill>
        <p:spPr>
          <a:xfrm>
            <a:off x="5879127" y="11097"/>
            <a:ext cx="4859688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31B5ACF-C6BC-4F0D-818D-919A69B741E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862" y="268613"/>
            <a:ext cx="8713713" cy="225354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8360D0F-78A3-4D49-A623-646D6B144CE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9422" y="2418704"/>
            <a:ext cx="8788082" cy="1022994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BE9B4530-0C9F-497F-B108-11E99AF0E35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862" y="3633426"/>
            <a:ext cx="3775137" cy="3097548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154A39F-0099-40A0-8E35-B25DE4FD68C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919" y="3921033"/>
            <a:ext cx="4719087" cy="1996537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431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CC4EDB8-8C4A-48D7-A4B2-00722F1E16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617"/>
          <a:stretch/>
        </p:blipFill>
        <p:spPr>
          <a:xfrm>
            <a:off x="863336" y="-13854"/>
            <a:ext cx="4859688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915A721-361A-4CEE-B9E5-107AD0C933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718" y="614842"/>
            <a:ext cx="4565889" cy="1655762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F5DA9A7-E1BA-4523-BD8B-79AE911F9E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2743"/>
          <a:stretch/>
        </p:blipFill>
        <p:spPr>
          <a:xfrm>
            <a:off x="256158" y="3684155"/>
            <a:ext cx="8337426" cy="1924050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994DC29-49C5-4049-B2C2-E117329CF5D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0753" y="115964"/>
            <a:ext cx="5645228" cy="3340482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F0F87F0-CDB3-46D8-9A12-EE0C3333E47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49742" y="3602038"/>
            <a:ext cx="2695575" cy="2990850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161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E198D23E-4989-421C-A320-F499C371D9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3736" y="121660"/>
            <a:ext cx="6953250" cy="6600825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4DB8049E-1AD1-4159-8426-30473F6AF64D}"/>
              </a:ext>
            </a:extLst>
          </p:cNvPr>
          <p:cNvSpPr txBox="1"/>
          <p:nvPr/>
        </p:nvSpPr>
        <p:spPr>
          <a:xfrm>
            <a:off x="4689816" y="1638870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11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4D710F76-8876-4754-BCB1-A8B61ED16FF6}"/>
              </a:ext>
            </a:extLst>
          </p:cNvPr>
          <p:cNvSpPr txBox="1"/>
          <p:nvPr/>
        </p:nvSpPr>
        <p:spPr>
          <a:xfrm>
            <a:off x="4689816" y="2069499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1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93F5D110-4047-41CA-8445-D3C5A7635ABE}"/>
              </a:ext>
            </a:extLst>
          </p:cNvPr>
          <p:cNvSpPr txBox="1"/>
          <p:nvPr/>
        </p:nvSpPr>
        <p:spPr>
          <a:xfrm>
            <a:off x="4710486" y="2408053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5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A627A8F4-E032-4278-A9B4-586F9A8182AC}"/>
              </a:ext>
            </a:extLst>
          </p:cNvPr>
          <p:cNvSpPr txBox="1"/>
          <p:nvPr/>
        </p:nvSpPr>
        <p:spPr>
          <a:xfrm>
            <a:off x="4710486" y="2789784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7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7F67CD93-46D9-4A5B-A482-148DC68BF756}"/>
              </a:ext>
            </a:extLst>
          </p:cNvPr>
          <p:cNvSpPr txBox="1"/>
          <p:nvPr/>
        </p:nvSpPr>
        <p:spPr>
          <a:xfrm>
            <a:off x="4689816" y="3214586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9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023296AD-F609-48CA-B9C6-DBF7B7743EF7}"/>
              </a:ext>
            </a:extLst>
          </p:cNvPr>
          <p:cNvSpPr txBox="1"/>
          <p:nvPr/>
        </p:nvSpPr>
        <p:spPr>
          <a:xfrm>
            <a:off x="4710486" y="3589884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8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5605362E-5B84-47AF-BB83-5438CE4200F2}"/>
              </a:ext>
            </a:extLst>
          </p:cNvPr>
          <p:cNvSpPr txBox="1"/>
          <p:nvPr/>
        </p:nvSpPr>
        <p:spPr>
          <a:xfrm>
            <a:off x="4716129" y="3977942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12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94DBEDE1-92AB-45A1-B8A3-185366180B7B}"/>
              </a:ext>
            </a:extLst>
          </p:cNvPr>
          <p:cNvSpPr txBox="1"/>
          <p:nvPr/>
        </p:nvSpPr>
        <p:spPr>
          <a:xfrm>
            <a:off x="4710486" y="4408571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2FB90112-14C2-4EB6-B351-AF95A26BAA86}"/>
              </a:ext>
            </a:extLst>
          </p:cNvPr>
          <p:cNvSpPr txBox="1"/>
          <p:nvPr/>
        </p:nvSpPr>
        <p:spPr>
          <a:xfrm>
            <a:off x="4710486" y="4757114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13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8891405F-E3D4-4D12-AACB-986E53F54273}"/>
              </a:ext>
            </a:extLst>
          </p:cNvPr>
          <p:cNvSpPr txBox="1"/>
          <p:nvPr/>
        </p:nvSpPr>
        <p:spPr>
          <a:xfrm>
            <a:off x="4710486" y="5156281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10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70299EEA-36DE-44F2-B129-CBE6A15D654D}"/>
              </a:ext>
            </a:extLst>
          </p:cNvPr>
          <p:cNvSpPr txBox="1"/>
          <p:nvPr/>
        </p:nvSpPr>
        <p:spPr>
          <a:xfrm>
            <a:off x="4710486" y="5508415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3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467D0050-D061-4F88-AB50-A303A0C4BF4C}"/>
              </a:ext>
            </a:extLst>
          </p:cNvPr>
          <p:cNvSpPr txBox="1"/>
          <p:nvPr/>
        </p:nvSpPr>
        <p:spPr>
          <a:xfrm>
            <a:off x="4710486" y="5888623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6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66944D92-39FE-47C4-A20B-A4EB73A9A326}"/>
              </a:ext>
            </a:extLst>
          </p:cNvPr>
          <p:cNvSpPr txBox="1"/>
          <p:nvPr/>
        </p:nvSpPr>
        <p:spPr>
          <a:xfrm>
            <a:off x="4733884" y="6289124"/>
            <a:ext cx="57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33CC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4904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87C3BF2-9E19-4BFA-9C4E-2B2264B21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8C9231D-B5D3-49AA-8C5C-30478C326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CC17E7D-D878-4663-9938-87743E3F7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4"/>
            <a:ext cx="12192000" cy="68718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32A31A2-A100-4563-AD9C-556A4CC728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6970" y="1965942"/>
            <a:ext cx="9211230" cy="3505522"/>
          </a:xfrm>
          <a:prstGeom prst="rect">
            <a:avLst/>
          </a:prstGeom>
          <a:ln w="38100" cap="sq">
            <a:solidFill>
              <a:srgbClr val="CC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E8AAAF36-D2F1-4077-99D5-5FB57787E150}"/>
              </a:ext>
            </a:extLst>
          </p:cNvPr>
          <p:cNvSpPr txBox="1"/>
          <p:nvPr/>
        </p:nvSpPr>
        <p:spPr>
          <a:xfrm>
            <a:off x="3302493" y="2316163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2D12E089-0BE6-4A11-844C-C47E7A20A425}"/>
              </a:ext>
            </a:extLst>
          </p:cNvPr>
          <p:cNvSpPr txBox="1"/>
          <p:nvPr/>
        </p:nvSpPr>
        <p:spPr>
          <a:xfrm>
            <a:off x="6757386" y="2282004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shipped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A72E7F79-E828-4E9B-AF76-AAB9239351E8}"/>
              </a:ext>
            </a:extLst>
          </p:cNvPr>
          <p:cNvSpPr txBox="1"/>
          <p:nvPr/>
        </p:nvSpPr>
        <p:spPr>
          <a:xfrm>
            <a:off x="3454893" y="2678322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4B4FDC39-D72F-4814-9664-B09309CCB263}"/>
              </a:ext>
            </a:extLst>
          </p:cNvPr>
          <p:cNvSpPr txBox="1"/>
          <p:nvPr/>
        </p:nvSpPr>
        <p:spPr>
          <a:xfrm>
            <a:off x="6375647" y="2698013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taken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2C7725BD-0331-40E5-8BC9-2EE9BC27E8F8}"/>
              </a:ext>
            </a:extLst>
          </p:cNvPr>
          <p:cNvSpPr txBox="1"/>
          <p:nvPr/>
        </p:nvSpPr>
        <p:spPr>
          <a:xfrm>
            <a:off x="3525174" y="3090446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58C8A99F-C567-4060-8B76-195CEC0C3697}"/>
              </a:ext>
            </a:extLst>
          </p:cNvPr>
          <p:cNvSpPr txBox="1"/>
          <p:nvPr/>
        </p:nvSpPr>
        <p:spPr>
          <a:xfrm>
            <a:off x="7432089" y="3061212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struck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9186B10F-02C9-4F6A-9D79-CFBA491BE7E7}"/>
              </a:ext>
            </a:extLst>
          </p:cNvPr>
          <p:cNvSpPr txBox="1"/>
          <p:nvPr/>
        </p:nvSpPr>
        <p:spPr>
          <a:xfrm>
            <a:off x="3610252" y="3453009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61D5B96B-17D9-48C4-A74A-ABB4841957A9}"/>
              </a:ext>
            </a:extLst>
          </p:cNvPr>
          <p:cNvSpPr txBox="1"/>
          <p:nvPr/>
        </p:nvSpPr>
        <p:spPr>
          <a:xfrm>
            <a:off x="7433569" y="3445344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chosen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BDBC927A-A9A2-4856-8AA3-CA6F6D0B8D55}"/>
              </a:ext>
            </a:extLst>
          </p:cNvPr>
          <p:cNvSpPr txBox="1"/>
          <p:nvPr/>
        </p:nvSpPr>
        <p:spPr>
          <a:xfrm>
            <a:off x="3610252" y="3853663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F35FDC01-4456-4986-9C27-A94546D1EB44}"/>
              </a:ext>
            </a:extLst>
          </p:cNvPr>
          <p:cNvSpPr txBox="1"/>
          <p:nvPr/>
        </p:nvSpPr>
        <p:spPr>
          <a:xfrm>
            <a:off x="6814824" y="3861312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built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2C55DD99-EC8C-4200-9D33-AF27F07E03E5}"/>
              </a:ext>
            </a:extLst>
          </p:cNvPr>
          <p:cNvSpPr txBox="1"/>
          <p:nvPr/>
        </p:nvSpPr>
        <p:spPr>
          <a:xfrm>
            <a:off x="4387048" y="4263758"/>
            <a:ext cx="1596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were</a:t>
            </a:r>
            <a:r>
              <a:rPr lang="hr-HR" sz="1600" dirty="0">
                <a:solidFill>
                  <a:srgbClr val="FF33CC"/>
                </a:solidFill>
              </a:rPr>
              <a:t> </a:t>
            </a:r>
            <a:r>
              <a:rPr lang="hr-HR" sz="1600" dirty="0" err="1">
                <a:solidFill>
                  <a:srgbClr val="FF33CC"/>
                </a:solidFill>
              </a:rPr>
              <a:t>executed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7B4F48CC-80A8-4249-8322-52F5914FEF19}"/>
              </a:ext>
            </a:extLst>
          </p:cNvPr>
          <p:cNvSpPr txBox="1"/>
          <p:nvPr/>
        </p:nvSpPr>
        <p:spPr>
          <a:xfrm>
            <a:off x="5547064" y="4672061"/>
            <a:ext cx="1294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r>
              <a:rPr lang="hr-HR" sz="1600" dirty="0">
                <a:solidFill>
                  <a:srgbClr val="FF33CC"/>
                </a:solidFill>
              </a:rPr>
              <a:t> </a:t>
            </a:r>
            <a:r>
              <a:rPr lang="hr-HR" sz="1600" dirty="0" err="1">
                <a:solidFill>
                  <a:srgbClr val="FF33CC"/>
                </a:solidFill>
              </a:rPr>
              <a:t>owned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xmlns="" id="{FE783BA7-191A-4CFA-9B3A-099E4EF2858C}"/>
              </a:ext>
            </a:extLst>
          </p:cNvPr>
          <p:cNvSpPr txBox="1"/>
          <p:nvPr/>
        </p:nvSpPr>
        <p:spPr>
          <a:xfrm>
            <a:off x="3575480" y="5026078"/>
            <a:ext cx="932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was</a:t>
            </a:r>
            <a:endParaRPr lang="hr-HR" sz="1600" dirty="0">
              <a:solidFill>
                <a:srgbClr val="FF33CC"/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073C8E3A-B0D4-475D-A0A3-6CB10B5C81A6}"/>
              </a:ext>
            </a:extLst>
          </p:cNvPr>
          <p:cNvSpPr txBox="1"/>
          <p:nvPr/>
        </p:nvSpPr>
        <p:spPr>
          <a:xfrm>
            <a:off x="6596109" y="5042839"/>
            <a:ext cx="1177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33CC"/>
                </a:solidFill>
              </a:rPr>
              <a:t>considered</a:t>
            </a:r>
            <a:endParaRPr lang="hr-HR" sz="1600" dirty="0">
              <a:solidFill>
                <a:srgbClr val="FF33CC"/>
              </a:solidFill>
            </a:endParaRPr>
          </a:p>
        </p:txBody>
      </p:sp>
      <p:pic>
        <p:nvPicPr>
          <p:cNvPr id="25" name="Slika 24">
            <a:hlinkClick r:id="rId5"/>
            <a:extLst>
              <a:ext uri="{FF2B5EF4-FFF2-40B4-BE49-F238E27FC236}">
                <a16:creationId xmlns:a16="http://schemas.microsoft.com/office/drawing/2014/main" xmlns="" id="{4A8947DE-DD5A-4747-B01F-FC730755A8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46" y="3493754"/>
            <a:ext cx="1354169" cy="1543612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5CBF5800-3691-4528-A656-60880C26A2E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607" y="5311710"/>
            <a:ext cx="2577297" cy="14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8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68</Words>
  <Application>Microsoft Office PowerPoint</Application>
  <PresentationFormat>Custom</PresentationFormat>
  <Paragraphs>34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Tema sustava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Sandra Štambuk</dc:creator>
  <cp:lastModifiedBy>sk-kivanjek</cp:lastModifiedBy>
  <cp:revision>8</cp:revision>
  <dcterms:created xsi:type="dcterms:W3CDTF">2022-01-18T02:19:07Z</dcterms:created>
  <dcterms:modified xsi:type="dcterms:W3CDTF">2022-01-20T08:38:00Z</dcterms:modified>
</cp:coreProperties>
</file>